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32272-DE91-45D3-924D-ED0099B01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EF750B-D11F-4D23-AF88-2D4F09EED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AD53E7-4A4F-4A32-BF06-665993F23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FCCB12-2D05-426F-BA61-89062FA5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3BD841-0FBC-488C-AE9B-14C33A4D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61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E5562-A8C6-4E47-A446-5C2788BF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BF96A0-144B-4F39-8CDF-D41E5CDE3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FBCE77-AD6B-44D8-99D3-715124C8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929952-4985-4BB6-BE97-0EBF5BED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4CC0B2-1328-4717-A3C0-1F79E693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7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9C85BF-D3F5-457D-B2E7-E76376B8C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75432-9D25-4C20-8210-92E657354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12391-452A-4EF3-8CA3-911956D3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B5AE2-E768-4447-9236-92DB1BCF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DBCAAA-15F4-4D60-AF40-95DE6098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013C5-A2E8-4E15-A0A4-D641CA89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C63A5-0137-4974-8165-5C17885B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0AF338-8D86-4F3A-8BC9-54D9E4C6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41DC94-6E8C-436F-B824-4C9F39E9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9246B7-716A-410D-BCE2-0A800C1D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1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1B99B-9037-4F1C-8EF4-F06B6FDF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A2CC89-1C2F-4224-BCA7-44E0F208C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1E6E13-9342-45FF-B185-0DD077CC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4BCAAA-A82F-4ADE-8685-678D7705B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1317D-0693-48B8-9A98-FA8FBFFB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0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85CC9-1F97-4AC6-88F5-D24D4AE3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567B9-35EA-4B40-8948-23CE18DA1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0A6227-7634-4337-8C67-14A04A179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F7FBB1-1FFC-4EE7-BA73-683A4F4E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EE18FB-E308-454A-AD26-F7C5FA96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31E9F1-5234-4A65-91EF-F7DF8A03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26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C3002-32FE-42CA-8732-B15C4BE9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61F451-8668-429B-84C2-1186E4808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1EA726-9C95-4D88-8FD1-EF2C110FE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D8C16A-747D-4444-9E1F-FFA6ACF44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B4553C-F702-4ED8-B1E0-9FE64C24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43B78F-667F-4EF0-B288-E887E9A5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D9EF9F-CA0D-41C4-ABAF-289B9E4D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0AE1CA-96AE-4A94-BF49-CA7570A9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3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FEAEF-16A1-4BA7-B163-4C6E1DC9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669AB2-AC63-452D-AC6D-E59F00F0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4800BA-2472-49DF-946C-019F8124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4360D2-BD1A-460F-8DB1-9D69F0C2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1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8869DA-1D00-45CB-95AD-B6509992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FD5654-E303-4B56-A98D-001F35B3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E22F9F-BD9D-4072-95A3-9015EAD6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5A4CE-F6E5-4E8D-8F95-ABA149BF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C1727-8B6C-43F0-8108-3BC9F320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CA35D8-E9B5-4B34-A929-2AED14523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92F6BB-2262-480D-B227-F45BB70A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94E5BD-9891-4EB7-8683-E5C7475B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4F4DEF-4FEC-4006-8F18-4062B681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52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D28DD-65BF-4142-94DB-9BD83779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160E00-5F2D-40D6-8844-4383C566F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1CA37C-9D9C-407B-A50A-AEAAC24E3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1247C3-B7E8-4582-B520-5CB6FA43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0EAF51-22BB-4460-B0E4-D1F63AE8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6E85E1-432B-4398-956B-37191A2F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6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4138-E3EB-4A0C-A9D9-DF48ECDC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8943E-1BD3-4102-828B-E7B78BB6F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A2D6B-B66F-4B5E-AC44-62D3A6EA3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A88A-7AB3-4948-BC5B-8AEF12C394A8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94B4D-E473-41B8-9D09-3564BF114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8C604-752A-455C-8C3E-B9CD3F2CA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0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5" Type="http://schemas.openxmlformats.org/officeDocument/2006/relationships/image" Target="../media/image2.jp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hyperlink" Target="https://o-np.ru/about_mo.html#1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F22D99-2D82-4A3C-BF72-6930E6C19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2" y="0"/>
            <a:ext cx="9696375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643353-A07F-4167-A8A7-D01588B8F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15" y="1239444"/>
            <a:ext cx="8729472" cy="45171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AC3E79-AF11-4FCE-BDC3-0F509322B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96" y="2617018"/>
            <a:ext cx="4997210" cy="2060860"/>
          </a:xfrm>
          <a:prstGeom prst="rect">
            <a:avLst/>
          </a:prstGeom>
        </p:spPr>
      </p:pic>
      <p:pic>
        <p:nvPicPr>
          <p:cNvPr id="11" name="music">
            <a:hlinkClick r:id="" action="ppaction://media"/>
            <a:extLst>
              <a:ext uri="{FF2B5EF4-FFF2-40B4-BE49-F238E27FC236}">
                <a16:creationId xmlns:a16="http://schemas.microsoft.com/office/drawing/2014/main" id="{506B1305-7F0F-42A6-A7A1-2CFA90AD6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09710" y="6209949"/>
            <a:ext cx="282290" cy="2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2FD710-5BAA-4B95-A8E9-039A5B1D0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2" y="0"/>
            <a:ext cx="969637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FFB1B2-8BE1-4B41-ABFF-BB859BB95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15" y="1239444"/>
            <a:ext cx="8729472" cy="4517136"/>
          </a:xfrm>
          <a:prstGeom prst="rect">
            <a:avLst/>
          </a:prstGeom>
        </p:spPr>
      </p:pic>
      <p:pic>
        <p:nvPicPr>
          <p:cNvPr id="6" name="Рисунок 5">
            <a:hlinkClick r:id="rId4"/>
            <a:extLst>
              <a:ext uri="{FF2B5EF4-FFF2-40B4-BE49-F238E27FC236}">
                <a16:creationId xmlns:a16="http://schemas.microsoft.com/office/drawing/2014/main" id="{AAFB3F46-1F27-4E74-8EB3-E25DC18CC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764" y="1645820"/>
            <a:ext cx="5629342" cy="37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E93415-FE2B-4F42-8AD9-DF0582922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2" y="0"/>
            <a:ext cx="9696375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ECA8BE-F1B1-4243-98E1-8547D0B80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28" y="1227755"/>
            <a:ext cx="8146108" cy="18173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2B0B32-BDA3-4268-94C6-00AC6B06C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28" y="3229582"/>
            <a:ext cx="8146109" cy="11472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87FCA7-0A48-4EED-9E19-342119FE3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30" y="4561323"/>
            <a:ext cx="8146106" cy="10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3B6E92-1D33-47B4-8436-5720A051E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2" y="0"/>
            <a:ext cx="9696375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C1123C-6F5F-48A1-BA66-0034B1995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25" y="1843805"/>
            <a:ext cx="8174789" cy="38794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3BE248-23BC-4640-9D59-101F13656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07" y="1211147"/>
            <a:ext cx="5374257" cy="6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53FE51-E919-4570-BFC1-C8BE4004E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2" y="0"/>
            <a:ext cx="9696375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7644E1-AAE5-4BCF-BF1C-FF3827689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77" y="1809549"/>
            <a:ext cx="8056059" cy="38640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09365B-6E1A-470F-B2EC-886610783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77" y="1201647"/>
            <a:ext cx="5112564" cy="62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4B9B77-89F3-4862-88C6-1BDD0FC4B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2" y="0"/>
            <a:ext cx="9696375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BEE60E-3E9C-47E3-B382-5F599F1AD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7" y="1873858"/>
            <a:ext cx="8033886" cy="38534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8CC211-C4A1-475F-A36E-652495E7C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7" y="1208323"/>
            <a:ext cx="5216862" cy="6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8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99DF9F-9859-4B2B-A77C-529CD22C8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2" y="0"/>
            <a:ext cx="9696375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D289DF-26E7-45A6-82E9-0598407F6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7" y="1860171"/>
            <a:ext cx="7931217" cy="3804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D1A7DF-07B5-4AB6-878B-6C57087AA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7" y="1193653"/>
            <a:ext cx="4787802" cy="6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97409F-06F0-49FB-8E96-1568B92A7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2" y="0"/>
            <a:ext cx="9696375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654259-490B-4564-8066-EE9909EC0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91" y="1929257"/>
            <a:ext cx="7963647" cy="39421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CE5F44-9A7A-4309-A3CF-6AC850A9B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92" y="1212563"/>
            <a:ext cx="6308000" cy="61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44424F-7A26-4620-88A8-5B4E621A7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2" y="0"/>
            <a:ext cx="9696375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B29638-D053-4F07-B6E9-9794AD88E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07" y="1211593"/>
            <a:ext cx="4603202" cy="6517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21025C-AFE1-4196-BF14-D19B47076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82" y="1915065"/>
            <a:ext cx="5995358" cy="427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9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BED891-116E-4C23-B83B-2E558ED2F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2" y="0"/>
            <a:ext cx="9696375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686414-4664-4681-B027-8AE94788B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54" y="1233074"/>
            <a:ext cx="7906415" cy="6216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96C95B-CD9D-44FC-940A-2CCF8DFCB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32" y="1975578"/>
            <a:ext cx="6876322" cy="36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8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Широкоэкранный</PresentationFormat>
  <Paragraphs>0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</dc:creator>
  <cp:lastModifiedBy>Mikhail</cp:lastModifiedBy>
  <cp:revision>32</cp:revision>
  <dcterms:created xsi:type="dcterms:W3CDTF">2022-10-31T11:16:24Z</dcterms:created>
  <dcterms:modified xsi:type="dcterms:W3CDTF">2022-11-03T07:46:31Z</dcterms:modified>
</cp:coreProperties>
</file>